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58" r:id="rId5"/>
    <p:sldId id="276" r:id="rId6"/>
    <p:sldId id="275" r:id="rId7"/>
    <p:sldId id="274" r:id="rId8"/>
    <p:sldId id="273" r:id="rId9"/>
    <p:sldId id="272" r:id="rId10"/>
    <p:sldId id="271" r:id="rId11"/>
    <p:sldId id="270" r:id="rId12"/>
    <p:sldId id="269" r:id="rId13"/>
    <p:sldId id="268" r:id="rId14"/>
    <p:sldId id="267" r:id="rId15"/>
    <p:sldId id="266" r:id="rId16"/>
    <p:sldId id="265" r:id="rId17"/>
    <p:sldId id="264" r:id="rId18"/>
    <p:sldId id="263" r:id="rId19"/>
    <p:sldId id="262" r:id="rId20"/>
    <p:sldId id="261" r:id="rId21"/>
    <p:sldId id="260" r:id="rId22"/>
    <p:sldId id="259" r:id="rId23"/>
    <p:sldId id="279" r:id="rId24"/>
    <p:sldId id="278" r:id="rId25"/>
    <p:sldId id="277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30EF2-2F1C-44CA-A9E9-886147E3F1B2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06D1F-3E5D-4670-814A-CDF88BD5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79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意外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轉彎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18B529-0CAF-48DA-BCA5-69C36AB7EF9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10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https://unsplash.com/photos/black-street-lamp-on-green-grass-field-lFU_9ls5_0w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97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https://unsplash.com/photos/a-persons-legs-are-covered-in-mud-and-water-iz_HuFCttA8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923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https://unsplash.com/photos/silhouette-of-man-wearing-black-cap-zQz_GXVAGOA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61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https://unsplash.com/photos/waving-body-of-water-during-daytime-fbA31kpWZqE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53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https://unsplash.com/photos/a-bench-in-a-field-tmLmg3BNcW8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814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https://unsplash.com/photos/assorted-color-lear-hanging-decor-5IHz5WhosQE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660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https://unsplash.com/photos/a-person-holding-a-light-saber-oZFXuPIMF8E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161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https://unsplash.com/photos/funko-superman-in-shallow-focus-6yjAC0-OwkA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7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https://unsplash.com/photos/white-electric-windmills-during-daytime-YoelVcKWmws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61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https://unsplash.com/photos/people-watching-soccer-arena-qowyMze7jqg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66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https://unsplash.com/photos/man-in-green-and-black-adidas-tank-top-and-black-pants-standing-on-green-grass-field-kXsWoAT41AU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297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https://unsplash.com/photos/man-jump-about-to-hold-ball-near-net-6dRiUBjRvsM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863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https://unsplash.com/photos/a-person-with-the-arms-raised-in-a-field-9mZ6Xwc-n3o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861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https://unsplash.com/photos/macro-shot-of-seaweeds-ApoYbda6_3Y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105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https://unsplash.com/photos/white-brick-wall-4Zaq5xY5M_c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15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https://unsplash.com/photos/timelapse-photo-of-soccer-player-kicking-ball-cuhQcfp3By4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6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https://unsplash.com/photos/man-holding-shoelaces-HT4y0uWVtn8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02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https://unsplash.com/photos/woman-wearing-blue-denim-jacket-holding-book-jCIMcOpFHig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7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https://unsplash.com/photos/silhouette-of-a-person-by-a-glass-window-during-sunset-0UP0SZt1Rl8</a:t>
            </a:r>
          </a:p>
          <a:p>
            <a:r>
              <a:rPr lang="en-US" altLang="zh-TW" dirty="0"/>
              <a:t>https://unsplash.com/photos/selective-color-photography-of-person-portraying-of-being-fragile-tSfuLGojT60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47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https://unsplash.com/photos/orange-lighthouse-on-rock-R2bvzUYIdgY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7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https://unsplash.com/photos/close-up-photo-of-fire-at-nighttime-7qjqQjt7zXQ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663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https://unsplash.com/photos/a-train-bridge-in-the-fog-on-a-foggy-day-L3PUdR45RTs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6D1F-3E5D-4670-814A-CDF88BD52E5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52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DF42-BF99-419E-AC68-F1DCBF001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BDBB7F-24DB-4ED1-9775-506771E43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BF2F5D-08EB-4ABB-85BB-EA61608D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F3D9C4-4DCF-41BE-8A72-C3943355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7EA21F-33C6-494A-ABEF-12C741DF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30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4894C-C1D8-4469-8657-A763BA8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A5E212-4E6D-438B-B483-D1CAB2467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586CA8-84C7-40CC-881D-BD8DEC72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D10532-477C-440C-8238-435E7AD3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83DEC5-2E4F-46EB-9048-D5E5EBE1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41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92673D4-93A5-4968-98E8-18723F1DA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093EC3E-0007-4523-9590-22E406FC0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A8D2AA-41DA-4442-838A-A55FF78F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C245F9-4943-4C26-BA26-3674562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519499-6F62-479E-B3E2-FB9919AF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39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28CB6-71F0-459B-B786-5CAB46C88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CDB61F-C274-4407-A486-A58FBEE7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0E8EF-8A88-44D2-AE07-70FD8949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8712F-302E-4A38-930D-6E93B5C0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DE111F-0108-49AB-A8D7-BF9A46F2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212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6C21B-26EE-4FE9-B42F-855F3C6E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9EA33-9E1C-4CBD-ACFE-ED613932C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38BB8-3FC7-4308-B734-1C4FA116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D19A5D-CD1A-4A7B-9090-F131250D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CDA99D-DEB6-4BC2-809A-E9B89C6D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26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47263-991D-4343-A764-14251192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4B7D57-2AAE-4F3D-848B-DF1EEF34A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0A2FC9-61E3-449F-9D9D-9E97E08C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B0A2C4-5607-4B7B-BF42-B6DE4A94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3269E-28E4-475A-AB73-9561666E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164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5CF0-3D5C-4168-B6FB-9FC84F4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C4E63-38FE-49D5-9F7F-76050DEA5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238D98-3048-4B11-A99D-51430B594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E37E3C-70BE-4E4F-AD6D-4FF38D52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0C9558-C8B7-4779-9195-61F5547B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3F3610-12EE-45CA-AC76-DAC1F1A6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69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3383E-1473-405B-92C6-DBD1492C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2BF8C-83C5-4FAB-97E0-C114F9A4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EBB67F-3002-497D-9826-8CFB86D66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88613C-A246-4129-B62E-6E720CD81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8E16B3-82BE-48F7-9D37-0A447556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715657-5BAF-4F27-A950-82AD6A45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93AFF7-1E75-4664-836C-3777CF2D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D11ED-2A47-47A6-8207-60729F48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658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46495-CB65-44FF-AA2D-798F1A38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512556-80AE-4A5C-AB53-2D84CE7F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ABDF0F-77D5-4627-9D57-68FAC389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AB128-D7B6-4650-B93E-D16E21F3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228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E66FF9-352E-47A9-AAC7-12AFE4C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A0BEB3-DE6A-48A2-814C-A4EAE9E5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7B3E4C-9105-4C9D-9A65-D26D9650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5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E2ABD-6EF5-44B5-B66E-71E6557A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47123-7252-4485-888D-2463FFF4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82630A-FD6E-4887-A553-C88881BDB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DA27C6-17C8-4697-B43C-AB480378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6031E4-07EE-41FB-AE90-7D5540FF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07898-818D-4912-8BEA-974E50C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48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E4F42-A7E9-4430-9F23-7C97D6DF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9AF925-9B17-4D7F-8740-B9C72B7A4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D5103E-B0F6-486E-8DCA-2DC6D57C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EE4E94-F235-4D15-BF01-BFC2F732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146324-48E9-475D-B696-63CABA59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6406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D9433-2357-47C5-85A4-21BFC69B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6A146A-3937-46A9-8E65-8A05D4603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F8A966-8A0E-486B-A3C0-3F063B00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FEB36-FE70-442E-B16B-5BF1B7D8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01559-53C7-41CB-8D05-D77E41FE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F0BF82-345B-4ACE-9846-4D5C542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219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67619-9562-4828-BD73-21468DD4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7BA603-D905-4318-A7B4-71FB24147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073AF-5274-4890-81C2-0C0835B8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E87A8E-B5E3-4A86-9B81-116CB787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FCD5DB-F7F0-4B2F-BC74-2D01206F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960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FE1743-2854-435C-A809-1258C5D7C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6CCDC-AA15-4A94-BE1B-AEEB840A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31656-BDC1-4CFA-AFDA-0484A81D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C53560-8F4F-4A53-98DC-81740B5F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5BE4C-1128-4278-83C3-68437651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43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BA023-533F-4D2F-8DD9-34BD5F3F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99A009-31B5-4286-B8A9-A04A92B55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BFF11-5124-4340-98F7-5E064E21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58CB8A-5BDF-4A26-83BA-E24334D9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2E65CD-7B8D-4431-A44B-B85F7439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F87E6-DD2E-4B31-96C1-E9A0501C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BC3D77-61AC-4ABB-810B-BF443EDED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9299B8-306B-418F-BE34-0025160F6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DEAAB7-DCF7-4A91-AEEE-FBCB305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53F914-C160-47A0-935C-D42357E8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02F5CA-1A48-4F3E-BC32-B3900AF7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72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12799-0007-46A1-99C1-A99DEB43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CEECE2-22B2-44DD-9EA0-2794364C7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27D7CB-01F5-4B07-8023-B54B3E707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B6DE7AB-EC13-471F-8160-34A64B8FD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4063E38-020D-4418-9F81-75D0ACA1B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471B125-BF16-40BA-87DF-7E46AE34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F370F85-6F2C-447B-922B-A170C14F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A9E0921-B394-4381-84CA-EAF840E7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62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FD232-D834-4426-AFAE-84357280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F42A2B6-EB18-41A8-BAEC-E60B59CD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C33B02-F6B9-49D2-BB52-E6C6A2A7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FDE192-3947-4597-888D-949D8653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78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03C6E18-57F2-44E4-960F-EABB38A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AACADB9-765B-4CC8-A7DE-2D6FB731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3B9CAD-F8E0-4002-BD39-736FA8CD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9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05E13-0CBC-473F-9896-4BF2C896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7AA795-D59B-447D-BE51-CB78D4C3B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282D01-E096-483B-9657-67271A742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5C8434-5378-41DA-8B58-A36A706C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2BB7FE-1320-4073-A467-604F87EB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43FBE6-6DDE-48E0-B094-DC0A1640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3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5C68A-0F9E-474C-BA72-B306C02F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1FDCEB0-534A-4189-8DB0-AA52AE347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19B0AF-44CB-4E6E-9791-4041A325C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5B8642-E46D-4404-A3B0-0190063D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3A9A14-28EB-4245-A07B-DAF20887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0012F9-E186-4BC9-A10D-C0D2071D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87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700C98-BF5F-40CF-95E5-B0106310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EAEC0D-31A2-4C1B-8BD3-92C3049E7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FD70A-050C-4D18-AA63-B94CB28B1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48886-BFC8-4D34-B58F-6725D1FF138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ACE49C-3BAB-4452-A243-C7C5A51C6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BE658A-5EF9-4E0F-839F-0AECC9CB8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46DD6-1E43-4CE9-88A4-CC3EB3202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42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A2CD3F-17BA-427F-9D9A-CB754FB2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D3D309-AC2A-404A-BEB2-2F5EC736E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11895B-E56D-4729-8369-AFBCA319D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0EFB-3D13-4CF9-8065-BE5531506FF5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2BBFA-F675-4BEE-A5D8-0EF56879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5D7D4C-B026-43D1-B6B4-3AEFA4278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7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閃電 2">
            <a:extLst>
              <a:ext uri="{FF2B5EF4-FFF2-40B4-BE49-F238E27FC236}">
                <a16:creationId xmlns:a16="http://schemas.microsoft.com/office/drawing/2014/main" id="{6A236C1E-7717-41D6-9723-F0FD6BBD60E1}"/>
              </a:ext>
            </a:extLst>
          </p:cNvPr>
          <p:cNvSpPr/>
          <p:nvPr/>
        </p:nvSpPr>
        <p:spPr>
          <a:xfrm rot="6032719">
            <a:off x="3733799" y="876299"/>
            <a:ext cx="2933700" cy="2714625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D94121-19B4-4FA6-A5DA-D43E27435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TW" altLang="en-US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冒險故事</a:t>
            </a:r>
            <a:br>
              <a:rPr lang="en-US" altLang="zh-TW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</a:br>
            <a:r>
              <a:rPr lang="en-US" altLang="zh-TW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(</a:t>
            </a:r>
            <a:r>
              <a:rPr lang="en-US" altLang="zh-TW" b="1" u="sng" dirty="0" err="1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Animaze</a:t>
            </a:r>
            <a:r>
              <a:rPr lang="en-US" altLang="zh-TW" b="1" u="sng" dirty="0">
                <a:solidFill>
                  <a:schemeClr val="bg1"/>
                </a:solidFill>
                <a:latin typeface="Vivaldi" panose="03020602050506090804" pitchFamily="66" charset="0"/>
                <a:ea typeface="微軟正黑體" panose="020B0604030504040204" pitchFamily="34" charset="-120"/>
              </a:rPr>
              <a:t>)</a:t>
            </a:r>
            <a:endParaRPr lang="zh-TW" altLang="en-US" b="1" u="sng" dirty="0">
              <a:solidFill>
                <a:schemeClr val="bg1"/>
              </a:solidFill>
              <a:latin typeface="Vivaldi" panose="030206020505060908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98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BCFC7-4A86-447E-A2A4-12C474BB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44174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63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71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2000" b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8117C-315E-4F57-AEF8-384DFE73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1383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11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1000" b="-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0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54564-6E4B-4141-8D84-7F2310A7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36448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283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59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A0F3A-0E21-4400-84E5-84DAB2B5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48005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158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5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29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4F7B0-54FF-4D25-B690-A86701D9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6755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21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43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425D59C-9543-46D1-9ECD-26A17CCA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126807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99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57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人工輸入 5">
            <a:extLst>
              <a:ext uri="{FF2B5EF4-FFF2-40B4-BE49-F238E27FC236}">
                <a16:creationId xmlns:a16="http://schemas.microsoft.com/office/drawing/2014/main" id="{840BADB4-4FB2-4473-B618-0FACD09B558F}"/>
              </a:ext>
            </a:extLst>
          </p:cNvPr>
          <p:cNvSpPr/>
          <p:nvPr/>
        </p:nvSpPr>
        <p:spPr>
          <a:xfrm>
            <a:off x="0" y="2120630"/>
            <a:ext cx="6858000" cy="4737370"/>
          </a:xfrm>
          <a:prstGeom prst="flowChartManualInpu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人工輸入 8">
            <a:extLst>
              <a:ext uri="{FF2B5EF4-FFF2-40B4-BE49-F238E27FC236}">
                <a16:creationId xmlns:a16="http://schemas.microsoft.com/office/drawing/2014/main" id="{6FFAB585-9847-4A19-9A9C-80724E74E904}"/>
              </a:ext>
            </a:extLst>
          </p:cNvPr>
          <p:cNvSpPr/>
          <p:nvPr/>
        </p:nvSpPr>
        <p:spPr>
          <a:xfrm rot="10800000">
            <a:off x="0" y="-1"/>
            <a:ext cx="6858000" cy="3132305"/>
          </a:xfrm>
          <a:prstGeom prst="flowChartManualInpu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124B8B-E381-4BED-98D7-2A690F8580A9}"/>
              </a:ext>
            </a:extLst>
          </p:cNvPr>
          <p:cNvSpPr/>
          <p:nvPr/>
        </p:nvSpPr>
        <p:spPr>
          <a:xfrm>
            <a:off x="6858000" y="0"/>
            <a:ext cx="5334000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78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CFD5D-C2CD-4F58-9D7B-ADB79B90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56863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13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3000" b="-5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4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292</Words>
  <Application>Microsoft Office PowerPoint</Application>
  <PresentationFormat>寬螢幕</PresentationFormat>
  <Paragraphs>55</Paragraphs>
  <Slides>24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微軟正黑體</vt:lpstr>
      <vt:lpstr>Arial</vt:lpstr>
      <vt:lpstr>Calibri</vt:lpstr>
      <vt:lpstr>Calibri Light</vt:lpstr>
      <vt:lpstr>Vivaldi</vt:lpstr>
      <vt:lpstr>Office 佈景主題</vt:lpstr>
      <vt:lpstr>1_Office 佈景主題</vt:lpstr>
      <vt:lpstr>冒險故事 (Animaze)</vt:lpstr>
      <vt:lpstr>PowerPoint 簡報</vt:lpstr>
      <vt:lpstr>1. 目標 </vt:lpstr>
      <vt:lpstr>PowerPoint 簡報</vt:lpstr>
      <vt:lpstr>PowerPoint 簡報</vt:lpstr>
      <vt:lpstr>PowerPoint 簡報</vt:lpstr>
      <vt:lpstr>2. 阻礙</vt:lpstr>
      <vt:lpstr>PowerPoint 簡報</vt:lpstr>
      <vt:lpstr>PowerPoint 簡報</vt:lpstr>
      <vt:lpstr>3.努力</vt:lpstr>
      <vt:lpstr>PowerPoint 簡報</vt:lpstr>
      <vt:lpstr>PowerPoint 簡報</vt:lpstr>
      <vt:lpstr>4.結果</vt:lpstr>
      <vt:lpstr>PowerPoint 簡報</vt:lpstr>
      <vt:lpstr>PowerPoint 簡報</vt:lpstr>
      <vt:lpstr>5.意外</vt:lpstr>
      <vt:lpstr>PowerPoint 簡報</vt:lpstr>
      <vt:lpstr>PowerPoint 簡報</vt:lpstr>
      <vt:lpstr>6.轉彎</vt:lpstr>
      <vt:lpstr>PowerPoint 簡報</vt:lpstr>
      <vt:lpstr>PowerPoint 簡報</vt:lpstr>
      <vt:lpstr>7.結局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冒險故事 (Animaze)</dc:title>
  <dc:creator>丞頤00957003 王</dc:creator>
  <cp:lastModifiedBy>丞頤00957003 王</cp:lastModifiedBy>
  <cp:revision>5</cp:revision>
  <dcterms:created xsi:type="dcterms:W3CDTF">2024-10-06T15:34:36Z</dcterms:created>
  <dcterms:modified xsi:type="dcterms:W3CDTF">2024-10-06T16:24:09Z</dcterms:modified>
</cp:coreProperties>
</file>